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32435800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5" userDrawn="1">
          <p15:clr>
            <a:srgbClr val="A4A3A4"/>
          </p15:clr>
        </p15:guide>
        <p15:guide id="2" pos="102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3A93CF"/>
    <a:srgbClr val="C3DEF3"/>
    <a:srgbClr val="61AEE0"/>
    <a:srgbClr val="022A75"/>
    <a:srgbClr val="002A74"/>
    <a:srgbClr val="002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12" d="100"/>
          <a:sy n="12" d="100"/>
        </p:scale>
        <p:origin x="3582" y="366"/>
      </p:cViewPr>
      <p:guideLst>
        <p:guide orient="horz" pos="15875"/>
        <p:guide pos="102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2685" y="8248329"/>
            <a:ext cx="27570430" cy="17546649"/>
          </a:xfrm>
          <a:prstGeom prst="rect">
            <a:avLst/>
          </a:prstGeom>
        </p:spPr>
        <p:txBody>
          <a:bodyPr anchor="b"/>
          <a:lstStyle>
            <a:lvl1pPr algn="ctr">
              <a:defRPr sz="21283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4475" y="26471644"/>
            <a:ext cx="24326850" cy="121683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13">
                <a:latin typeface="Arial" panose="020B0604020202020204" pitchFamily="34" charset="0"/>
              </a:defRPr>
            </a:lvl1pPr>
            <a:lvl2pPr marL="1621780" indent="0" algn="ctr">
              <a:buNone/>
              <a:defRPr sz="7094"/>
            </a:lvl2pPr>
            <a:lvl3pPr marL="3243560" indent="0" algn="ctr">
              <a:buNone/>
              <a:defRPr sz="6385"/>
            </a:lvl3pPr>
            <a:lvl4pPr marL="4865340" indent="0" algn="ctr">
              <a:buNone/>
              <a:defRPr sz="5676"/>
            </a:lvl4pPr>
            <a:lvl5pPr marL="6487119" indent="0" algn="ctr">
              <a:buNone/>
              <a:defRPr sz="5676"/>
            </a:lvl5pPr>
            <a:lvl6pPr marL="8108899" indent="0" algn="ctr">
              <a:buNone/>
              <a:defRPr sz="5676"/>
            </a:lvl6pPr>
            <a:lvl7pPr marL="9730679" indent="0" algn="ctr">
              <a:buNone/>
              <a:defRPr sz="5676"/>
            </a:lvl7pPr>
            <a:lvl8pPr marL="11352459" indent="0" algn="ctr">
              <a:buNone/>
              <a:defRPr sz="5676"/>
            </a:lvl8pPr>
            <a:lvl9pPr marL="12974239" indent="0" algn="ctr">
              <a:buNone/>
              <a:defRPr sz="5676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9961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A30BD37-5488-4AF3-9C43-EAA920B22847}" type="datetimeFigureOut">
              <a:rPr lang="ko-KR" altLang="en-US" smtClean="0"/>
              <a:pPr/>
              <a:t>2025-02-20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4359" y="46713298"/>
            <a:ext cx="10947083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907784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F61EC95-5F1F-45C6-BF1E-15F8FFD8FF2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344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9961" y="2683342"/>
            <a:ext cx="27975878" cy="9741661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9961" y="13416653"/>
            <a:ext cx="27975878" cy="3197830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9961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A30BD37-5488-4AF3-9C43-EAA920B22847}" type="datetimeFigureOut">
              <a:rPr lang="ko-KR" altLang="en-US" smtClean="0"/>
              <a:pPr/>
              <a:t>2025-02-20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4359" y="46713298"/>
            <a:ext cx="10947083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907784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F61EC95-5F1F-45C6-BF1E-15F8FFD8FF2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3606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11871" y="2683331"/>
            <a:ext cx="6993969" cy="42711628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9963" y="2683331"/>
            <a:ext cx="20576461" cy="4271162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9961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A30BD37-5488-4AF3-9C43-EAA920B22847}" type="datetimeFigureOut">
              <a:rPr lang="ko-KR" altLang="en-US" smtClean="0"/>
              <a:pPr/>
              <a:t>2025-02-20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4359" y="46713298"/>
            <a:ext cx="10947083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907784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F61EC95-5F1F-45C6-BF1E-15F8FFD8FF2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548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9961" y="2683342"/>
            <a:ext cx="27975878" cy="9741661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9961" y="13416653"/>
            <a:ext cx="27975878" cy="3197830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9961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A30BD37-5488-4AF3-9C43-EAA920B22847}" type="datetimeFigureOut">
              <a:rPr lang="ko-KR" altLang="en-US" smtClean="0"/>
              <a:pPr/>
              <a:t>2025-02-20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4359" y="46713298"/>
            <a:ext cx="10947083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907784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F61EC95-5F1F-45C6-BF1E-15F8FFD8FF2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782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3069" y="12565002"/>
            <a:ext cx="27975878" cy="20964976"/>
          </a:xfrm>
          <a:prstGeom prst="rect">
            <a:avLst/>
          </a:prstGeom>
        </p:spPr>
        <p:txBody>
          <a:bodyPr anchor="b"/>
          <a:lstStyle>
            <a:lvl1pPr>
              <a:defRPr sz="21283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3069" y="33728315"/>
            <a:ext cx="27975878" cy="110249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13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  <a:lvl2pPr marL="1621780" indent="0">
              <a:buNone/>
              <a:defRPr sz="7094">
                <a:solidFill>
                  <a:schemeClr val="tx1">
                    <a:tint val="82000"/>
                  </a:schemeClr>
                </a:solidFill>
              </a:defRPr>
            </a:lvl2pPr>
            <a:lvl3pPr marL="3243560" indent="0">
              <a:buNone/>
              <a:defRPr sz="6385">
                <a:solidFill>
                  <a:schemeClr val="tx1">
                    <a:tint val="82000"/>
                  </a:schemeClr>
                </a:solidFill>
              </a:defRPr>
            </a:lvl3pPr>
            <a:lvl4pPr marL="4865340" indent="0">
              <a:buNone/>
              <a:defRPr sz="5676">
                <a:solidFill>
                  <a:schemeClr val="tx1">
                    <a:tint val="82000"/>
                  </a:schemeClr>
                </a:solidFill>
              </a:defRPr>
            </a:lvl4pPr>
            <a:lvl5pPr marL="6487119" indent="0">
              <a:buNone/>
              <a:defRPr sz="5676">
                <a:solidFill>
                  <a:schemeClr val="tx1">
                    <a:tint val="82000"/>
                  </a:schemeClr>
                </a:solidFill>
              </a:defRPr>
            </a:lvl5pPr>
            <a:lvl6pPr marL="8108899" indent="0">
              <a:buNone/>
              <a:defRPr sz="5676">
                <a:solidFill>
                  <a:schemeClr val="tx1">
                    <a:tint val="82000"/>
                  </a:schemeClr>
                </a:solidFill>
              </a:defRPr>
            </a:lvl6pPr>
            <a:lvl7pPr marL="9730679" indent="0">
              <a:buNone/>
              <a:defRPr sz="5676">
                <a:solidFill>
                  <a:schemeClr val="tx1">
                    <a:tint val="82000"/>
                  </a:schemeClr>
                </a:solidFill>
              </a:defRPr>
            </a:lvl7pPr>
            <a:lvl8pPr marL="11352459" indent="0">
              <a:buNone/>
              <a:defRPr sz="5676">
                <a:solidFill>
                  <a:schemeClr val="tx1">
                    <a:tint val="82000"/>
                  </a:schemeClr>
                </a:solidFill>
              </a:defRPr>
            </a:lvl8pPr>
            <a:lvl9pPr marL="12974239" indent="0">
              <a:buNone/>
              <a:defRPr sz="567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 dirty="0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9961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A30BD37-5488-4AF3-9C43-EAA920B22847}" type="datetimeFigureOut">
              <a:rPr lang="ko-KR" altLang="en-US" smtClean="0"/>
              <a:pPr/>
              <a:t>2025-02-20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4359" y="46713298"/>
            <a:ext cx="10947083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907784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F61EC95-5F1F-45C6-BF1E-15F8FFD8FF2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52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75" userDrawn="1">
          <p15:clr>
            <a:srgbClr val="FBAE40"/>
          </p15:clr>
        </p15:guide>
        <p15:guide id="2" pos="1021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9961" y="2683342"/>
            <a:ext cx="27975878" cy="9741661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9961" y="13416653"/>
            <a:ext cx="13785215" cy="3197830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20624" y="13416653"/>
            <a:ext cx="13785215" cy="3197830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9961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A30BD37-5488-4AF3-9C43-EAA920B22847}" type="datetimeFigureOut">
              <a:rPr lang="ko-KR" altLang="en-US" smtClean="0"/>
              <a:pPr/>
              <a:t>2025-02-20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44359" y="46713298"/>
            <a:ext cx="10947083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907784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F61EC95-5F1F-45C6-BF1E-15F8FFD8FF2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4630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75" userDrawn="1">
          <p15:clr>
            <a:srgbClr val="FBAE40"/>
          </p15:clr>
        </p15:guide>
        <p15:guide id="2" pos="1021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683342"/>
            <a:ext cx="27975878" cy="9741661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4189" y="12354992"/>
            <a:ext cx="13721862" cy="605499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13" b="1">
                <a:latin typeface="Arial" panose="020B0604020202020204" pitchFamily="34" charset="0"/>
              </a:defRPr>
            </a:lvl1pPr>
            <a:lvl2pPr marL="1621780" indent="0">
              <a:buNone/>
              <a:defRPr sz="7094" b="1"/>
            </a:lvl2pPr>
            <a:lvl3pPr marL="3243560" indent="0">
              <a:buNone/>
              <a:defRPr sz="6385" b="1"/>
            </a:lvl3pPr>
            <a:lvl4pPr marL="4865340" indent="0">
              <a:buNone/>
              <a:defRPr sz="5676" b="1"/>
            </a:lvl4pPr>
            <a:lvl5pPr marL="6487119" indent="0">
              <a:buNone/>
              <a:defRPr sz="5676" b="1"/>
            </a:lvl5pPr>
            <a:lvl6pPr marL="8108899" indent="0">
              <a:buNone/>
              <a:defRPr sz="5676" b="1"/>
            </a:lvl6pPr>
            <a:lvl7pPr marL="9730679" indent="0">
              <a:buNone/>
              <a:defRPr sz="5676" b="1"/>
            </a:lvl7pPr>
            <a:lvl8pPr marL="11352459" indent="0">
              <a:buNone/>
              <a:defRPr sz="5676" b="1"/>
            </a:lvl8pPr>
            <a:lvl9pPr marL="12974239" indent="0">
              <a:buNone/>
              <a:defRPr sz="5676" b="1"/>
            </a:lvl9pPr>
          </a:lstStyle>
          <a:p>
            <a:pPr lvl="0"/>
            <a:r>
              <a:rPr lang="ko-KR" altLang="en-US" dirty="0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4189" y="18409982"/>
            <a:ext cx="13721862" cy="2707831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20625" y="12354992"/>
            <a:ext cx="13789440" cy="605499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13" b="1">
                <a:latin typeface="Arial" panose="020B0604020202020204" pitchFamily="34" charset="0"/>
              </a:defRPr>
            </a:lvl1pPr>
            <a:lvl2pPr marL="1621780" indent="0">
              <a:buNone/>
              <a:defRPr sz="7094" b="1"/>
            </a:lvl2pPr>
            <a:lvl3pPr marL="3243560" indent="0">
              <a:buNone/>
              <a:defRPr sz="6385" b="1"/>
            </a:lvl3pPr>
            <a:lvl4pPr marL="4865340" indent="0">
              <a:buNone/>
              <a:defRPr sz="5676" b="1"/>
            </a:lvl4pPr>
            <a:lvl5pPr marL="6487119" indent="0">
              <a:buNone/>
              <a:defRPr sz="5676" b="1"/>
            </a:lvl5pPr>
            <a:lvl6pPr marL="8108899" indent="0">
              <a:buNone/>
              <a:defRPr sz="5676" b="1"/>
            </a:lvl6pPr>
            <a:lvl7pPr marL="9730679" indent="0">
              <a:buNone/>
              <a:defRPr sz="5676" b="1"/>
            </a:lvl7pPr>
            <a:lvl8pPr marL="11352459" indent="0">
              <a:buNone/>
              <a:defRPr sz="5676" b="1"/>
            </a:lvl8pPr>
            <a:lvl9pPr marL="12974239" indent="0">
              <a:buNone/>
              <a:defRPr sz="5676" b="1"/>
            </a:lvl9pPr>
          </a:lstStyle>
          <a:p>
            <a:pPr lvl="0"/>
            <a:r>
              <a:rPr lang="ko-KR" altLang="en-US" dirty="0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20625" y="18409982"/>
            <a:ext cx="13789440" cy="2707831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29961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A30BD37-5488-4AF3-9C43-EAA920B22847}" type="datetimeFigureOut">
              <a:rPr lang="ko-KR" altLang="en-US" smtClean="0"/>
              <a:pPr/>
              <a:t>2025-02-20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744359" y="46713298"/>
            <a:ext cx="10947083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907784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F61EC95-5F1F-45C6-BF1E-15F8FFD8FF2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29823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75" userDrawn="1">
          <p15:clr>
            <a:srgbClr val="FBAE40"/>
          </p15:clr>
        </p15:guide>
        <p15:guide id="2" pos="1021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9961" y="2683342"/>
            <a:ext cx="27975878" cy="9741661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29961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A30BD37-5488-4AF3-9C43-EAA920B22847}" type="datetimeFigureOut">
              <a:rPr lang="ko-KR" altLang="en-US" smtClean="0"/>
              <a:pPr/>
              <a:t>2025-02-20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44359" y="46713298"/>
            <a:ext cx="10947083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907784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F61EC95-5F1F-45C6-BF1E-15F8FFD8FF2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6590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75" userDrawn="1">
          <p15:clr>
            <a:srgbClr val="FBAE40"/>
          </p15:clr>
        </p15:guide>
        <p15:guide id="2" pos="10217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29961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A30BD37-5488-4AF3-9C43-EAA920B22847}" type="datetimeFigureOut">
              <a:rPr lang="ko-KR" altLang="en-US" smtClean="0"/>
              <a:pPr/>
              <a:t>2025-02-20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44359" y="46713298"/>
            <a:ext cx="10947083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907784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F61EC95-5F1F-45C6-BF1E-15F8FFD8FF2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76911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75" userDrawn="1">
          <p15:clr>
            <a:srgbClr val="FBAE40"/>
          </p15:clr>
        </p15:guide>
        <p15:guide id="2" pos="1021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3359997"/>
            <a:ext cx="10461390" cy="11759988"/>
          </a:xfrm>
          <a:prstGeom prst="rect">
            <a:avLst/>
          </a:prstGeom>
        </p:spPr>
        <p:txBody>
          <a:bodyPr anchor="b"/>
          <a:lstStyle>
            <a:lvl1pPr>
              <a:defRPr sz="1135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9440" y="7256671"/>
            <a:ext cx="16420624" cy="35816631"/>
          </a:xfrm>
          <a:prstGeom prst="rect">
            <a:avLst/>
          </a:prstGeom>
        </p:spPr>
        <p:txBody>
          <a:bodyPr/>
          <a:lstStyle>
            <a:lvl1pPr>
              <a:defRPr sz="11351">
                <a:latin typeface="Arial" panose="020B0604020202020204" pitchFamily="34" charset="0"/>
              </a:defRPr>
            </a:lvl1pPr>
            <a:lvl2pPr>
              <a:defRPr sz="9932">
                <a:latin typeface="Arial" panose="020B0604020202020204" pitchFamily="34" charset="0"/>
              </a:defRPr>
            </a:lvl2pPr>
            <a:lvl3pPr>
              <a:defRPr sz="8513">
                <a:latin typeface="Arial" panose="020B0604020202020204" pitchFamily="34" charset="0"/>
              </a:defRPr>
            </a:lvl3pPr>
            <a:lvl4pPr>
              <a:defRPr sz="7094">
                <a:latin typeface="Arial" panose="020B0604020202020204" pitchFamily="34" charset="0"/>
              </a:defRPr>
            </a:lvl4pPr>
            <a:lvl5pPr>
              <a:defRPr sz="7094">
                <a:latin typeface="Arial" panose="020B0604020202020204" pitchFamily="34" charset="0"/>
              </a:defRPr>
            </a:lvl5pPr>
            <a:lvl6pPr>
              <a:defRPr sz="7094"/>
            </a:lvl6pPr>
            <a:lvl7pPr>
              <a:defRPr sz="7094"/>
            </a:lvl7pPr>
            <a:lvl8pPr>
              <a:defRPr sz="7094"/>
            </a:lvl8pPr>
            <a:lvl9pPr>
              <a:defRPr sz="7094"/>
            </a:lvl9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4186" y="15119985"/>
            <a:ext cx="10461390" cy="28011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76">
                <a:latin typeface="Arial" panose="020B0604020202020204" pitchFamily="34" charset="0"/>
              </a:defRPr>
            </a:lvl1pPr>
            <a:lvl2pPr marL="1621780" indent="0">
              <a:buNone/>
              <a:defRPr sz="4966"/>
            </a:lvl2pPr>
            <a:lvl3pPr marL="3243560" indent="0">
              <a:buNone/>
              <a:defRPr sz="4257"/>
            </a:lvl3pPr>
            <a:lvl4pPr marL="4865340" indent="0">
              <a:buNone/>
              <a:defRPr sz="3547"/>
            </a:lvl4pPr>
            <a:lvl5pPr marL="6487119" indent="0">
              <a:buNone/>
              <a:defRPr sz="3547"/>
            </a:lvl5pPr>
            <a:lvl6pPr marL="8108899" indent="0">
              <a:buNone/>
              <a:defRPr sz="3547"/>
            </a:lvl6pPr>
            <a:lvl7pPr marL="9730679" indent="0">
              <a:buNone/>
              <a:defRPr sz="3547"/>
            </a:lvl7pPr>
            <a:lvl8pPr marL="11352459" indent="0">
              <a:buNone/>
              <a:defRPr sz="3547"/>
            </a:lvl8pPr>
            <a:lvl9pPr marL="12974239" indent="0">
              <a:buNone/>
              <a:defRPr sz="3547"/>
            </a:lvl9pPr>
          </a:lstStyle>
          <a:p>
            <a:pPr lvl="0"/>
            <a:r>
              <a:rPr lang="ko-KR" altLang="en-US" dirty="0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9961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A30BD37-5488-4AF3-9C43-EAA920B22847}" type="datetimeFigureOut">
              <a:rPr lang="ko-KR" altLang="en-US" smtClean="0"/>
              <a:pPr/>
              <a:t>2025-02-20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44359" y="46713298"/>
            <a:ext cx="10947083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907784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F61EC95-5F1F-45C6-BF1E-15F8FFD8FF2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0898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3359997"/>
            <a:ext cx="10461390" cy="11759988"/>
          </a:xfrm>
          <a:prstGeom prst="rect">
            <a:avLst/>
          </a:prstGeom>
        </p:spPr>
        <p:txBody>
          <a:bodyPr anchor="b"/>
          <a:lstStyle>
            <a:lvl1pPr>
              <a:defRPr sz="1135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89440" y="7256671"/>
            <a:ext cx="16420624" cy="3581663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1351">
                <a:latin typeface="Arial" panose="020B0604020202020204" pitchFamily="34" charset="0"/>
              </a:defRPr>
            </a:lvl1pPr>
            <a:lvl2pPr marL="1621780" indent="0">
              <a:buNone/>
              <a:defRPr sz="9932"/>
            </a:lvl2pPr>
            <a:lvl3pPr marL="3243560" indent="0">
              <a:buNone/>
              <a:defRPr sz="8513"/>
            </a:lvl3pPr>
            <a:lvl4pPr marL="4865340" indent="0">
              <a:buNone/>
              <a:defRPr sz="7094"/>
            </a:lvl4pPr>
            <a:lvl5pPr marL="6487119" indent="0">
              <a:buNone/>
              <a:defRPr sz="7094"/>
            </a:lvl5pPr>
            <a:lvl6pPr marL="8108899" indent="0">
              <a:buNone/>
              <a:defRPr sz="7094"/>
            </a:lvl6pPr>
            <a:lvl7pPr marL="9730679" indent="0">
              <a:buNone/>
              <a:defRPr sz="7094"/>
            </a:lvl7pPr>
            <a:lvl8pPr marL="11352459" indent="0">
              <a:buNone/>
              <a:defRPr sz="7094"/>
            </a:lvl8pPr>
            <a:lvl9pPr marL="12974239" indent="0">
              <a:buNone/>
              <a:defRPr sz="7094"/>
            </a:lvl9pPr>
          </a:lstStyle>
          <a:p>
            <a:r>
              <a:rPr lang="ko-KR" altLang="en-US" dirty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4186" y="15119985"/>
            <a:ext cx="10461390" cy="28011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76">
                <a:latin typeface="Arial" panose="020B0604020202020204" pitchFamily="34" charset="0"/>
              </a:defRPr>
            </a:lvl1pPr>
            <a:lvl2pPr marL="1621780" indent="0">
              <a:buNone/>
              <a:defRPr sz="4966"/>
            </a:lvl2pPr>
            <a:lvl3pPr marL="3243560" indent="0">
              <a:buNone/>
              <a:defRPr sz="4257"/>
            </a:lvl3pPr>
            <a:lvl4pPr marL="4865340" indent="0">
              <a:buNone/>
              <a:defRPr sz="3547"/>
            </a:lvl4pPr>
            <a:lvl5pPr marL="6487119" indent="0">
              <a:buNone/>
              <a:defRPr sz="3547"/>
            </a:lvl5pPr>
            <a:lvl6pPr marL="8108899" indent="0">
              <a:buNone/>
              <a:defRPr sz="3547"/>
            </a:lvl6pPr>
            <a:lvl7pPr marL="9730679" indent="0">
              <a:buNone/>
              <a:defRPr sz="3547"/>
            </a:lvl7pPr>
            <a:lvl8pPr marL="11352459" indent="0">
              <a:buNone/>
              <a:defRPr sz="3547"/>
            </a:lvl8pPr>
            <a:lvl9pPr marL="12974239" indent="0">
              <a:buNone/>
              <a:defRPr sz="3547"/>
            </a:lvl9pPr>
          </a:lstStyle>
          <a:p>
            <a:pPr lvl="0"/>
            <a:r>
              <a:rPr lang="ko-KR" altLang="en-US" dirty="0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9961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A30BD37-5488-4AF3-9C43-EAA920B22847}" type="datetimeFigureOut">
              <a:rPr lang="ko-KR" altLang="en-US" smtClean="0"/>
              <a:pPr/>
              <a:t>2025-02-20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44359" y="46713298"/>
            <a:ext cx="10947083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907784" y="46713298"/>
            <a:ext cx="7298055" cy="2683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F61EC95-5F1F-45C6-BF1E-15F8FFD8FF2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371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23CA3417-37A9-76A1-B085-CB960DD3698D}"/>
              </a:ext>
            </a:extLst>
          </p:cNvPr>
          <p:cNvSpPr/>
          <p:nvPr userDrawn="1"/>
        </p:nvSpPr>
        <p:spPr>
          <a:xfrm>
            <a:off x="0" y="0"/>
            <a:ext cx="32435800" cy="61722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" panose="020B0604020202020204" pitchFamily="34" charset="0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30FE1228-F1AF-369B-B622-A12D51826CFC}"/>
              </a:ext>
            </a:extLst>
          </p:cNvPr>
          <p:cNvGrpSpPr/>
          <p:nvPr userDrawn="1"/>
        </p:nvGrpSpPr>
        <p:grpSpPr>
          <a:xfrm>
            <a:off x="12109407" y="48144589"/>
            <a:ext cx="8499759" cy="2195626"/>
            <a:chOff x="517992" y="-7735"/>
            <a:chExt cx="6241641" cy="1612317"/>
          </a:xfrm>
        </p:grpSpPr>
        <p:pic>
          <p:nvPicPr>
            <p:cNvPr id="8" name="그림 7" descr="원, 폰트, 로고, 그래픽이(가) 표시된 사진&#10;&#10;AI가 생성한 콘텐츠는 부정확할 수 있습니다.">
              <a:extLst>
                <a:ext uri="{FF2B5EF4-FFF2-40B4-BE49-F238E27FC236}">
                  <a16:creationId xmlns:a16="http://schemas.microsoft.com/office/drawing/2014/main" id="{FDB8066B-5802-4751-CBE1-858A73EE2CE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3327" y="115463"/>
              <a:ext cx="3826306" cy="1489119"/>
            </a:xfrm>
            <a:prstGeom prst="rect">
              <a:avLst/>
            </a:prstGeom>
          </p:spPr>
        </p:pic>
        <p:pic>
          <p:nvPicPr>
            <p:cNvPr id="10" name="그림 9" descr="그래픽, 그래픽 디자인, 스크린샷, 로고이(가) 표시된 사진&#10;&#10;AI가 생성한 콘텐츠는 부정확할 수 있습니다.">
              <a:extLst>
                <a:ext uri="{FF2B5EF4-FFF2-40B4-BE49-F238E27FC236}">
                  <a16:creationId xmlns:a16="http://schemas.microsoft.com/office/drawing/2014/main" id="{4DA4BEB5-1636-90F1-2F1E-5507F7C860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992" y="-7735"/>
              <a:ext cx="2171701" cy="1385565"/>
            </a:xfrm>
            <a:prstGeom prst="rect">
              <a:avLst/>
            </a:prstGeom>
          </p:spPr>
        </p:pic>
      </p:grpSp>
      <p:pic>
        <p:nvPicPr>
          <p:cNvPr id="19" name="그림 18">
            <a:extLst>
              <a:ext uri="{FF2B5EF4-FFF2-40B4-BE49-F238E27FC236}">
                <a16:creationId xmlns:a16="http://schemas.microsoft.com/office/drawing/2014/main" id="{DD56DA37-297F-ED66-8B67-27BDC1B4C36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093584" y="1678086"/>
            <a:ext cx="5770716" cy="281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6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3243560" rtl="0" eaLnBrk="1" latinLnBrk="1" hangingPunct="1">
        <a:lnSpc>
          <a:spcPct val="90000"/>
        </a:lnSpc>
        <a:spcBef>
          <a:spcPct val="0"/>
        </a:spcBef>
        <a:buNone/>
        <a:defRPr sz="156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890" indent="-810890" algn="l" defTabSz="3243560" rtl="0" eaLnBrk="1" latinLnBrk="1" hangingPunct="1">
        <a:lnSpc>
          <a:spcPct val="90000"/>
        </a:lnSpc>
        <a:spcBef>
          <a:spcPts val="3547"/>
        </a:spcBef>
        <a:buFont typeface="Arial" panose="020B0604020202020204" pitchFamily="34" charset="0"/>
        <a:buChar char="•"/>
        <a:defRPr sz="9932" kern="1200">
          <a:solidFill>
            <a:schemeClr val="tx1"/>
          </a:solidFill>
          <a:latin typeface="+mn-lt"/>
          <a:ea typeface="+mn-ea"/>
          <a:cs typeface="+mn-cs"/>
        </a:defRPr>
      </a:lvl1pPr>
      <a:lvl2pPr marL="2432670" indent="-810890" algn="l" defTabSz="3243560" rtl="0" eaLnBrk="1" latinLnBrk="1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8513" kern="1200">
          <a:solidFill>
            <a:schemeClr val="tx1"/>
          </a:solidFill>
          <a:latin typeface="+mn-lt"/>
          <a:ea typeface="+mn-ea"/>
          <a:cs typeface="+mn-cs"/>
        </a:defRPr>
      </a:lvl2pPr>
      <a:lvl3pPr marL="4054450" indent="-810890" algn="l" defTabSz="3243560" rtl="0" eaLnBrk="1" latinLnBrk="1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7094" kern="1200">
          <a:solidFill>
            <a:schemeClr val="tx1"/>
          </a:solidFill>
          <a:latin typeface="+mn-lt"/>
          <a:ea typeface="+mn-ea"/>
          <a:cs typeface="+mn-cs"/>
        </a:defRPr>
      </a:lvl3pPr>
      <a:lvl4pPr marL="5676229" indent="-810890" algn="l" defTabSz="3243560" rtl="0" eaLnBrk="1" latinLnBrk="1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4pPr>
      <a:lvl5pPr marL="7298009" indent="-810890" algn="l" defTabSz="3243560" rtl="0" eaLnBrk="1" latinLnBrk="1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5pPr>
      <a:lvl6pPr marL="8919789" indent="-810890" algn="l" defTabSz="3243560" rtl="0" eaLnBrk="1" latinLnBrk="1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6pPr>
      <a:lvl7pPr marL="10541569" indent="-810890" algn="l" defTabSz="3243560" rtl="0" eaLnBrk="1" latinLnBrk="1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7pPr>
      <a:lvl8pPr marL="12163349" indent="-810890" algn="l" defTabSz="3243560" rtl="0" eaLnBrk="1" latinLnBrk="1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8pPr>
      <a:lvl9pPr marL="13785129" indent="-810890" algn="l" defTabSz="3243560" rtl="0" eaLnBrk="1" latinLnBrk="1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3560" rtl="0" eaLnBrk="1" latinLnBrk="1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1pPr>
      <a:lvl2pPr marL="1621780" algn="l" defTabSz="3243560" rtl="0" eaLnBrk="1" latinLnBrk="1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2pPr>
      <a:lvl3pPr marL="3243560" algn="l" defTabSz="3243560" rtl="0" eaLnBrk="1" latinLnBrk="1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3pPr>
      <a:lvl4pPr marL="4865340" algn="l" defTabSz="3243560" rtl="0" eaLnBrk="1" latinLnBrk="1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4pPr>
      <a:lvl5pPr marL="6487119" algn="l" defTabSz="3243560" rtl="0" eaLnBrk="1" latinLnBrk="1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5pPr>
      <a:lvl6pPr marL="8108899" algn="l" defTabSz="3243560" rtl="0" eaLnBrk="1" latinLnBrk="1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6pPr>
      <a:lvl7pPr marL="9730679" algn="l" defTabSz="3243560" rtl="0" eaLnBrk="1" latinLnBrk="1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7pPr>
      <a:lvl8pPr marL="11352459" algn="l" defTabSz="3243560" rtl="0" eaLnBrk="1" latinLnBrk="1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8pPr>
      <a:lvl9pPr marL="12974239" algn="l" defTabSz="3243560" rtl="0" eaLnBrk="1" latinLnBrk="1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875" userDrawn="1">
          <p15:clr>
            <a:srgbClr val="F26B43"/>
          </p15:clr>
        </p15:guide>
        <p15:guide id="2" pos="1021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자유형: 도형 32">
            <a:extLst>
              <a:ext uri="{FF2B5EF4-FFF2-40B4-BE49-F238E27FC236}">
                <a16:creationId xmlns:a16="http://schemas.microsoft.com/office/drawing/2014/main" id="{24805EB6-E65F-ED29-951B-7642248559A3}"/>
              </a:ext>
            </a:extLst>
          </p:cNvPr>
          <p:cNvSpPr/>
          <p:nvPr/>
        </p:nvSpPr>
        <p:spPr>
          <a:xfrm>
            <a:off x="449948" y="10993267"/>
            <a:ext cx="15318004" cy="11270826"/>
          </a:xfrm>
          <a:custGeom>
            <a:avLst/>
            <a:gdLst>
              <a:gd name="connsiteX0" fmla="*/ 0 w 13582004"/>
              <a:gd name="connsiteY0" fmla="*/ 0 h 11270826"/>
              <a:gd name="connsiteX1" fmla="*/ 13582004 w 13582004"/>
              <a:gd name="connsiteY1" fmla="*/ 0 h 11270826"/>
              <a:gd name="connsiteX2" fmla="*/ 13582004 w 13582004"/>
              <a:gd name="connsiteY2" fmla="*/ 10772602 h 11270826"/>
              <a:gd name="connsiteX3" fmla="*/ 13083781 w 13582004"/>
              <a:gd name="connsiteY3" fmla="*/ 11270826 h 11270826"/>
              <a:gd name="connsiteX4" fmla="*/ 498223 w 13582004"/>
              <a:gd name="connsiteY4" fmla="*/ 11270826 h 11270826"/>
              <a:gd name="connsiteX5" fmla="*/ 0 w 13582004"/>
              <a:gd name="connsiteY5" fmla="*/ 10772602 h 11270826"/>
              <a:gd name="connsiteX6" fmla="*/ 0 w 13582004"/>
              <a:gd name="connsiteY6" fmla="*/ 0 h 1127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82004" h="11270826">
                <a:moveTo>
                  <a:pt x="0" y="0"/>
                </a:moveTo>
                <a:lnTo>
                  <a:pt x="13582004" y="0"/>
                </a:lnTo>
                <a:lnTo>
                  <a:pt x="13582004" y="10772602"/>
                </a:lnTo>
                <a:cubicBezTo>
                  <a:pt x="13582004" y="11047764"/>
                  <a:pt x="13358942" y="11270826"/>
                  <a:pt x="13083781" y="11270826"/>
                </a:cubicBezTo>
                <a:lnTo>
                  <a:pt x="498223" y="11270826"/>
                </a:lnTo>
                <a:cubicBezTo>
                  <a:pt x="223062" y="11270826"/>
                  <a:pt x="0" y="11047764"/>
                  <a:pt x="0" y="1077260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2" name="자유형: 도형 31">
            <a:extLst>
              <a:ext uri="{FF2B5EF4-FFF2-40B4-BE49-F238E27FC236}">
                <a16:creationId xmlns:a16="http://schemas.microsoft.com/office/drawing/2014/main" id="{8B45B608-3400-058D-BAD3-70B2292EB77A}"/>
              </a:ext>
            </a:extLst>
          </p:cNvPr>
          <p:cNvSpPr/>
          <p:nvPr/>
        </p:nvSpPr>
        <p:spPr>
          <a:xfrm>
            <a:off x="449948" y="9695409"/>
            <a:ext cx="15318004" cy="1297859"/>
          </a:xfrm>
          <a:custGeom>
            <a:avLst/>
            <a:gdLst>
              <a:gd name="connsiteX0" fmla="*/ 498223 w 13582004"/>
              <a:gd name="connsiteY0" fmla="*/ 0 h 1297859"/>
              <a:gd name="connsiteX1" fmla="*/ 13083781 w 13582004"/>
              <a:gd name="connsiteY1" fmla="*/ 0 h 1297859"/>
              <a:gd name="connsiteX2" fmla="*/ 13582004 w 13582004"/>
              <a:gd name="connsiteY2" fmla="*/ 498223 h 1297859"/>
              <a:gd name="connsiteX3" fmla="*/ 13582004 w 13582004"/>
              <a:gd name="connsiteY3" fmla="*/ 1297859 h 1297859"/>
              <a:gd name="connsiteX4" fmla="*/ 0 w 13582004"/>
              <a:gd name="connsiteY4" fmla="*/ 1297859 h 1297859"/>
              <a:gd name="connsiteX5" fmla="*/ 0 w 13582004"/>
              <a:gd name="connsiteY5" fmla="*/ 498223 h 1297859"/>
              <a:gd name="connsiteX6" fmla="*/ 498223 w 13582004"/>
              <a:gd name="connsiteY6" fmla="*/ 0 h 1297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82004" h="1297859">
                <a:moveTo>
                  <a:pt x="498223" y="0"/>
                </a:moveTo>
                <a:lnTo>
                  <a:pt x="13083781" y="0"/>
                </a:lnTo>
                <a:cubicBezTo>
                  <a:pt x="13358942" y="0"/>
                  <a:pt x="13582004" y="223062"/>
                  <a:pt x="13582004" y="498223"/>
                </a:cubicBezTo>
                <a:lnTo>
                  <a:pt x="13582004" y="1297859"/>
                </a:lnTo>
                <a:lnTo>
                  <a:pt x="0" y="1297859"/>
                </a:lnTo>
                <a:lnTo>
                  <a:pt x="0" y="498223"/>
                </a:lnTo>
                <a:cubicBezTo>
                  <a:pt x="0" y="223062"/>
                  <a:pt x="223062" y="0"/>
                  <a:pt x="498223" y="0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en-US" altLang="ko-KR" sz="6600" b="1" dirty="0">
                <a:latin typeface="Arial" panose="020B0604020202020204" pitchFamily="34" charset="0"/>
              </a:rPr>
              <a:t>    </a:t>
            </a:r>
            <a:r>
              <a:rPr lang="en-US" altLang="ko-KR" sz="5400" b="1" dirty="0">
                <a:latin typeface="Arial" panose="020B0604020202020204" pitchFamily="34" charset="0"/>
              </a:rPr>
              <a:t>Object</a:t>
            </a:r>
            <a:endParaRPr lang="ko-KR" altLang="en-US" sz="6600" b="1" dirty="0">
              <a:latin typeface="Arial" panose="020B0604020202020204" pitchFamily="34" charset="0"/>
            </a:endParaRPr>
          </a:p>
        </p:txBody>
      </p:sp>
      <p:sp>
        <p:nvSpPr>
          <p:cNvPr id="39" name="자유형: 도형 38">
            <a:extLst>
              <a:ext uri="{FF2B5EF4-FFF2-40B4-BE49-F238E27FC236}">
                <a16:creationId xmlns:a16="http://schemas.microsoft.com/office/drawing/2014/main" id="{6F36EDD6-B456-5ABE-91F9-9A59920D0CBE}"/>
              </a:ext>
            </a:extLst>
          </p:cNvPr>
          <p:cNvSpPr/>
          <p:nvPr/>
        </p:nvSpPr>
        <p:spPr>
          <a:xfrm>
            <a:off x="16667849" y="24581247"/>
            <a:ext cx="15318004" cy="11270826"/>
          </a:xfrm>
          <a:custGeom>
            <a:avLst/>
            <a:gdLst>
              <a:gd name="connsiteX0" fmla="*/ 0 w 13582004"/>
              <a:gd name="connsiteY0" fmla="*/ 0 h 11270826"/>
              <a:gd name="connsiteX1" fmla="*/ 13582004 w 13582004"/>
              <a:gd name="connsiteY1" fmla="*/ 0 h 11270826"/>
              <a:gd name="connsiteX2" fmla="*/ 13582004 w 13582004"/>
              <a:gd name="connsiteY2" fmla="*/ 10772602 h 11270826"/>
              <a:gd name="connsiteX3" fmla="*/ 13083781 w 13582004"/>
              <a:gd name="connsiteY3" fmla="*/ 11270826 h 11270826"/>
              <a:gd name="connsiteX4" fmla="*/ 498223 w 13582004"/>
              <a:gd name="connsiteY4" fmla="*/ 11270826 h 11270826"/>
              <a:gd name="connsiteX5" fmla="*/ 0 w 13582004"/>
              <a:gd name="connsiteY5" fmla="*/ 10772602 h 11270826"/>
              <a:gd name="connsiteX6" fmla="*/ 0 w 13582004"/>
              <a:gd name="connsiteY6" fmla="*/ 0 h 1127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82004" h="11270826">
                <a:moveTo>
                  <a:pt x="0" y="0"/>
                </a:moveTo>
                <a:lnTo>
                  <a:pt x="13582004" y="0"/>
                </a:lnTo>
                <a:lnTo>
                  <a:pt x="13582004" y="10772602"/>
                </a:lnTo>
                <a:cubicBezTo>
                  <a:pt x="13582004" y="11047764"/>
                  <a:pt x="13358942" y="11270826"/>
                  <a:pt x="13083781" y="11270826"/>
                </a:cubicBezTo>
                <a:lnTo>
                  <a:pt x="498223" y="11270826"/>
                </a:lnTo>
                <a:cubicBezTo>
                  <a:pt x="223062" y="11270826"/>
                  <a:pt x="0" y="11047764"/>
                  <a:pt x="0" y="1077260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자유형: 도형 39">
            <a:extLst>
              <a:ext uri="{FF2B5EF4-FFF2-40B4-BE49-F238E27FC236}">
                <a16:creationId xmlns:a16="http://schemas.microsoft.com/office/drawing/2014/main" id="{BE917791-C376-AF98-930C-65722353544A}"/>
              </a:ext>
            </a:extLst>
          </p:cNvPr>
          <p:cNvSpPr/>
          <p:nvPr/>
        </p:nvSpPr>
        <p:spPr>
          <a:xfrm>
            <a:off x="16667849" y="23283389"/>
            <a:ext cx="15318004" cy="1297859"/>
          </a:xfrm>
          <a:custGeom>
            <a:avLst/>
            <a:gdLst>
              <a:gd name="connsiteX0" fmla="*/ 498223 w 13582004"/>
              <a:gd name="connsiteY0" fmla="*/ 0 h 1297859"/>
              <a:gd name="connsiteX1" fmla="*/ 13083781 w 13582004"/>
              <a:gd name="connsiteY1" fmla="*/ 0 h 1297859"/>
              <a:gd name="connsiteX2" fmla="*/ 13582004 w 13582004"/>
              <a:gd name="connsiteY2" fmla="*/ 498223 h 1297859"/>
              <a:gd name="connsiteX3" fmla="*/ 13582004 w 13582004"/>
              <a:gd name="connsiteY3" fmla="*/ 1297859 h 1297859"/>
              <a:gd name="connsiteX4" fmla="*/ 0 w 13582004"/>
              <a:gd name="connsiteY4" fmla="*/ 1297859 h 1297859"/>
              <a:gd name="connsiteX5" fmla="*/ 0 w 13582004"/>
              <a:gd name="connsiteY5" fmla="*/ 498223 h 1297859"/>
              <a:gd name="connsiteX6" fmla="*/ 498223 w 13582004"/>
              <a:gd name="connsiteY6" fmla="*/ 0 h 1297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82004" h="1297859">
                <a:moveTo>
                  <a:pt x="498223" y="0"/>
                </a:moveTo>
                <a:lnTo>
                  <a:pt x="13083781" y="0"/>
                </a:lnTo>
                <a:cubicBezTo>
                  <a:pt x="13358942" y="0"/>
                  <a:pt x="13582004" y="223062"/>
                  <a:pt x="13582004" y="498223"/>
                </a:cubicBezTo>
                <a:lnTo>
                  <a:pt x="13582004" y="1297859"/>
                </a:lnTo>
                <a:lnTo>
                  <a:pt x="0" y="1297859"/>
                </a:lnTo>
                <a:lnTo>
                  <a:pt x="0" y="498223"/>
                </a:lnTo>
                <a:cubicBezTo>
                  <a:pt x="0" y="223062"/>
                  <a:pt x="223062" y="0"/>
                  <a:pt x="498223" y="0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en-US" altLang="ko-KR" sz="6600" b="1" dirty="0">
                <a:latin typeface="Arial" panose="020B0604020202020204" pitchFamily="34" charset="0"/>
              </a:rPr>
              <a:t>    </a:t>
            </a:r>
            <a:r>
              <a:rPr lang="en-US" altLang="ko-KR" sz="5400" b="1" dirty="0">
                <a:latin typeface="Arial" panose="020B0604020202020204" pitchFamily="34" charset="0"/>
              </a:rPr>
              <a:t>Conclusions</a:t>
            </a:r>
          </a:p>
        </p:txBody>
      </p:sp>
      <p:sp>
        <p:nvSpPr>
          <p:cNvPr id="42" name="자유형: 도형 41">
            <a:extLst>
              <a:ext uri="{FF2B5EF4-FFF2-40B4-BE49-F238E27FC236}">
                <a16:creationId xmlns:a16="http://schemas.microsoft.com/office/drawing/2014/main" id="{001C98D3-0A7D-CCCF-367B-64BBCC899466}"/>
              </a:ext>
            </a:extLst>
          </p:cNvPr>
          <p:cNvSpPr/>
          <p:nvPr/>
        </p:nvSpPr>
        <p:spPr>
          <a:xfrm>
            <a:off x="449948" y="24581247"/>
            <a:ext cx="15318004" cy="11270826"/>
          </a:xfrm>
          <a:custGeom>
            <a:avLst/>
            <a:gdLst>
              <a:gd name="connsiteX0" fmla="*/ 0 w 13582004"/>
              <a:gd name="connsiteY0" fmla="*/ 0 h 11270826"/>
              <a:gd name="connsiteX1" fmla="*/ 13582004 w 13582004"/>
              <a:gd name="connsiteY1" fmla="*/ 0 h 11270826"/>
              <a:gd name="connsiteX2" fmla="*/ 13582004 w 13582004"/>
              <a:gd name="connsiteY2" fmla="*/ 10772602 h 11270826"/>
              <a:gd name="connsiteX3" fmla="*/ 13083781 w 13582004"/>
              <a:gd name="connsiteY3" fmla="*/ 11270826 h 11270826"/>
              <a:gd name="connsiteX4" fmla="*/ 498223 w 13582004"/>
              <a:gd name="connsiteY4" fmla="*/ 11270826 h 11270826"/>
              <a:gd name="connsiteX5" fmla="*/ 0 w 13582004"/>
              <a:gd name="connsiteY5" fmla="*/ 10772602 h 11270826"/>
              <a:gd name="connsiteX6" fmla="*/ 0 w 13582004"/>
              <a:gd name="connsiteY6" fmla="*/ 0 h 1127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82004" h="11270826">
                <a:moveTo>
                  <a:pt x="0" y="0"/>
                </a:moveTo>
                <a:lnTo>
                  <a:pt x="13582004" y="0"/>
                </a:lnTo>
                <a:lnTo>
                  <a:pt x="13582004" y="10772602"/>
                </a:lnTo>
                <a:cubicBezTo>
                  <a:pt x="13582004" y="11047764"/>
                  <a:pt x="13358942" y="11270826"/>
                  <a:pt x="13083781" y="11270826"/>
                </a:cubicBezTo>
                <a:lnTo>
                  <a:pt x="498223" y="11270826"/>
                </a:lnTo>
                <a:cubicBezTo>
                  <a:pt x="223062" y="11270826"/>
                  <a:pt x="0" y="11047764"/>
                  <a:pt x="0" y="1077260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7F3AAFD4-7450-5920-A0D5-CF8735D9BC8A}"/>
              </a:ext>
            </a:extLst>
          </p:cNvPr>
          <p:cNvSpPr/>
          <p:nvPr/>
        </p:nvSpPr>
        <p:spPr>
          <a:xfrm>
            <a:off x="449948" y="23283389"/>
            <a:ext cx="15318004" cy="1297859"/>
          </a:xfrm>
          <a:custGeom>
            <a:avLst/>
            <a:gdLst>
              <a:gd name="connsiteX0" fmla="*/ 498223 w 13582004"/>
              <a:gd name="connsiteY0" fmla="*/ 0 h 1297859"/>
              <a:gd name="connsiteX1" fmla="*/ 13083781 w 13582004"/>
              <a:gd name="connsiteY1" fmla="*/ 0 h 1297859"/>
              <a:gd name="connsiteX2" fmla="*/ 13582004 w 13582004"/>
              <a:gd name="connsiteY2" fmla="*/ 498223 h 1297859"/>
              <a:gd name="connsiteX3" fmla="*/ 13582004 w 13582004"/>
              <a:gd name="connsiteY3" fmla="*/ 1297859 h 1297859"/>
              <a:gd name="connsiteX4" fmla="*/ 0 w 13582004"/>
              <a:gd name="connsiteY4" fmla="*/ 1297859 h 1297859"/>
              <a:gd name="connsiteX5" fmla="*/ 0 w 13582004"/>
              <a:gd name="connsiteY5" fmla="*/ 498223 h 1297859"/>
              <a:gd name="connsiteX6" fmla="*/ 498223 w 13582004"/>
              <a:gd name="connsiteY6" fmla="*/ 0 h 1297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82004" h="1297859">
                <a:moveTo>
                  <a:pt x="498223" y="0"/>
                </a:moveTo>
                <a:lnTo>
                  <a:pt x="13083781" y="0"/>
                </a:lnTo>
                <a:cubicBezTo>
                  <a:pt x="13358942" y="0"/>
                  <a:pt x="13582004" y="223062"/>
                  <a:pt x="13582004" y="498223"/>
                </a:cubicBezTo>
                <a:lnTo>
                  <a:pt x="13582004" y="1297859"/>
                </a:lnTo>
                <a:lnTo>
                  <a:pt x="0" y="1297859"/>
                </a:lnTo>
                <a:lnTo>
                  <a:pt x="0" y="498223"/>
                </a:lnTo>
                <a:cubicBezTo>
                  <a:pt x="0" y="223062"/>
                  <a:pt x="223062" y="0"/>
                  <a:pt x="498223" y="0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en-US" altLang="ko-KR" sz="6600" b="1" dirty="0">
                <a:latin typeface="Arial" panose="020B0604020202020204" pitchFamily="34" charset="0"/>
              </a:rPr>
              <a:t>    </a:t>
            </a:r>
            <a:r>
              <a:rPr lang="en-US" altLang="ko-KR" sz="5400" b="1" dirty="0">
                <a:latin typeface="Arial" panose="020B0604020202020204" pitchFamily="34" charset="0"/>
              </a:rPr>
              <a:t>Methods</a:t>
            </a:r>
            <a:endParaRPr lang="ko-KR" altLang="en-US" sz="6600" b="1" dirty="0">
              <a:latin typeface="Arial" panose="020B0604020202020204" pitchFamily="34" charset="0"/>
            </a:endParaRPr>
          </a:p>
        </p:txBody>
      </p:sp>
      <p:sp>
        <p:nvSpPr>
          <p:cNvPr id="36" name="자유형: 도형 35">
            <a:extLst>
              <a:ext uri="{FF2B5EF4-FFF2-40B4-BE49-F238E27FC236}">
                <a16:creationId xmlns:a16="http://schemas.microsoft.com/office/drawing/2014/main" id="{95B1683D-4FAB-444F-4936-0CA94992D779}"/>
              </a:ext>
            </a:extLst>
          </p:cNvPr>
          <p:cNvSpPr/>
          <p:nvPr/>
        </p:nvSpPr>
        <p:spPr>
          <a:xfrm>
            <a:off x="16667849" y="10993267"/>
            <a:ext cx="15318004" cy="11270826"/>
          </a:xfrm>
          <a:custGeom>
            <a:avLst/>
            <a:gdLst>
              <a:gd name="connsiteX0" fmla="*/ 0 w 13582004"/>
              <a:gd name="connsiteY0" fmla="*/ 0 h 11270826"/>
              <a:gd name="connsiteX1" fmla="*/ 13582004 w 13582004"/>
              <a:gd name="connsiteY1" fmla="*/ 0 h 11270826"/>
              <a:gd name="connsiteX2" fmla="*/ 13582004 w 13582004"/>
              <a:gd name="connsiteY2" fmla="*/ 10772602 h 11270826"/>
              <a:gd name="connsiteX3" fmla="*/ 13083781 w 13582004"/>
              <a:gd name="connsiteY3" fmla="*/ 11270826 h 11270826"/>
              <a:gd name="connsiteX4" fmla="*/ 498223 w 13582004"/>
              <a:gd name="connsiteY4" fmla="*/ 11270826 h 11270826"/>
              <a:gd name="connsiteX5" fmla="*/ 0 w 13582004"/>
              <a:gd name="connsiteY5" fmla="*/ 10772602 h 11270826"/>
              <a:gd name="connsiteX6" fmla="*/ 0 w 13582004"/>
              <a:gd name="connsiteY6" fmla="*/ 0 h 1127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82004" h="11270826">
                <a:moveTo>
                  <a:pt x="0" y="0"/>
                </a:moveTo>
                <a:lnTo>
                  <a:pt x="13582004" y="0"/>
                </a:lnTo>
                <a:lnTo>
                  <a:pt x="13582004" y="10772602"/>
                </a:lnTo>
                <a:cubicBezTo>
                  <a:pt x="13582004" y="11047764"/>
                  <a:pt x="13358942" y="11270826"/>
                  <a:pt x="13083781" y="11270826"/>
                </a:cubicBezTo>
                <a:lnTo>
                  <a:pt x="498223" y="11270826"/>
                </a:lnTo>
                <a:cubicBezTo>
                  <a:pt x="223062" y="11270826"/>
                  <a:pt x="0" y="11047764"/>
                  <a:pt x="0" y="1077260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F7BC8965-02A5-75C4-4FB5-E1B60CAAC5DA}"/>
              </a:ext>
            </a:extLst>
          </p:cNvPr>
          <p:cNvSpPr/>
          <p:nvPr/>
        </p:nvSpPr>
        <p:spPr>
          <a:xfrm>
            <a:off x="16667849" y="9695409"/>
            <a:ext cx="15318004" cy="1297859"/>
          </a:xfrm>
          <a:custGeom>
            <a:avLst/>
            <a:gdLst>
              <a:gd name="connsiteX0" fmla="*/ 498223 w 13582004"/>
              <a:gd name="connsiteY0" fmla="*/ 0 h 1297859"/>
              <a:gd name="connsiteX1" fmla="*/ 13083781 w 13582004"/>
              <a:gd name="connsiteY1" fmla="*/ 0 h 1297859"/>
              <a:gd name="connsiteX2" fmla="*/ 13582004 w 13582004"/>
              <a:gd name="connsiteY2" fmla="*/ 498223 h 1297859"/>
              <a:gd name="connsiteX3" fmla="*/ 13582004 w 13582004"/>
              <a:gd name="connsiteY3" fmla="*/ 1297859 h 1297859"/>
              <a:gd name="connsiteX4" fmla="*/ 0 w 13582004"/>
              <a:gd name="connsiteY4" fmla="*/ 1297859 h 1297859"/>
              <a:gd name="connsiteX5" fmla="*/ 0 w 13582004"/>
              <a:gd name="connsiteY5" fmla="*/ 498223 h 1297859"/>
              <a:gd name="connsiteX6" fmla="*/ 498223 w 13582004"/>
              <a:gd name="connsiteY6" fmla="*/ 0 h 1297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82004" h="1297859">
                <a:moveTo>
                  <a:pt x="498223" y="0"/>
                </a:moveTo>
                <a:lnTo>
                  <a:pt x="13083781" y="0"/>
                </a:lnTo>
                <a:cubicBezTo>
                  <a:pt x="13358942" y="0"/>
                  <a:pt x="13582004" y="223062"/>
                  <a:pt x="13582004" y="498223"/>
                </a:cubicBezTo>
                <a:lnTo>
                  <a:pt x="13582004" y="1297859"/>
                </a:lnTo>
                <a:lnTo>
                  <a:pt x="0" y="1297859"/>
                </a:lnTo>
                <a:lnTo>
                  <a:pt x="0" y="498223"/>
                </a:lnTo>
                <a:cubicBezTo>
                  <a:pt x="0" y="223062"/>
                  <a:pt x="223062" y="0"/>
                  <a:pt x="498223" y="0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en-US" altLang="ko-KR" sz="6600" b="1" dirty="0">
                <a:latin typeface="Arial" panose="020B0604020202020204" pitchFamily="34" charset="0"/>
              </a:rPr>
              <a:t>    </a:t>
            </a:r>
            <a:r>
              <a:rPr lang="en-US" altLang="ko-KR" sz="5400" b="1" dirty="0">
                <a:latin typeface="Arial" panose="020B0604020202020204" pitchFamily="34" charset="0"/>
              </a:rPr>
              <a:t>Results</a:t>
            </a:r>
          </a:p>
        </p:txBody>
      </p:sp>
      <p:sp>
        <p:nvSpPr>
          <p:cNvPr id="2" name="부제목 2">
            <a:extLst>
              <a:ext uri="{FF2B5EF4-FFF2-40B4-BE49-F238E27FC236}">
                <a16:creationId xmlns:a16="http://schemas.microsoft.com/office/drawing/2014/main" id="{841F46D9-B05C-2DB8-C9C3-55A5C676CD04}"/>
              </a:ext>
            </a:extLst>
          </p:cNvPr>
          <p:cNvSpPr txBox="1">
            <a:spLocks/>
          </p:cNvSpPr>
          <p:nvPr/>
        </p:nvSpPr>
        <p:spPr>
          <a:xfrm>
            <a:off x="6350000" y="784695"/>
            <a:ext cx="19735800" cy="509599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3243560" rtl="0" eaLnBrk="1" latinLnBrk="1" hangingPunct="1">
              <a:lnSpc>
                <a:spcPct val="90000"/>
              </a:lnSpc>
              <a:spcBef>
                <a:spcPts val="3547"/>
              </a:spcBef>
              <a:buFont typeface="Arial" panose="020B0604020202020204" pitchFamily="34" charset="0"/>
              <a:buNone/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800" b="1" dirty="0">
                <a:solidFill>
                  <a:schemeClr val="bg1"/>
                </a:solidFill>
              </a:rPr>
              <a:t>Place The Title Of Your Poster Here</a:t>
            </a:r>
            <a:endParaRPr lang="en-US" altLang="ko-KR" sz="8800" dirty="0">
              <a:solidFill>
                <a:schemeClr val="bg1"/>
              </a:solidFill>
            </a:endParaRPr>
          </a:p>
          <a:p>
            <a:pPr algn="ctr"/>
            <a:r>
              <a:rPr lang="en-US" altLang="ko-KR" sz="5000" b="0" dirty="0">
                <a:solidFill>
                  <a:schemeClr val="bg1"/>
                </a:solidFill>
              </a:rPr>
              <a:t>Font size : Minimum 60 point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57104824-C1BC-10F7-176E-2F2BF85FD5D4}"/>
              </a:ext>
            </a:extLst>
          </p:cNvPr>
          <p:cNvSpPr/>
          <p:nvPr/>
        </p:nvSpPr>
        <p:spPr>
          <a:xfrm>
            <a:off x="-1" y="6876165"/>
            <a:ext cx="32435801" cy="182376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latinLnBrk="1">
              <a:spcAft>
                <a:spcPts val="800"/>
              </a:spcAft>
            </a:pPr>
            <a:r>
              <a:rPr lang="en-US" altLang="ko-KR" sz="4800" u="sng" kern="1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Presenting Author</a:t>
            </a:r>
            <a:r>
              <a:rPr lang="en-US" altLang="ko-KR" sz="4800" u="sng" kern="100" baseline="300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1</a:t>
            </a:r>
            <a:r>
              <a:rPr lang="en-US" altLang="ko-KR" sz="4800" kern="1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, Corresponding Author</a:t>
            </a:r>
            <a:r>
              <a:rPr lang="en-US" altLang="ko-KR" sz="4800" kern="100" baseline="300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2</a:t>
            </a:r>
            <a:r>
              <a:rPr lang="en-US" altLang="ko-KR" sz="4800" kern="1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*, Corresponding Author</a:t>
            </a:r>
            <a:r>
              <a:rPr lang="en-US" altLang="ko-KR" sz="4800" kern="100" baseline="300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3</a:t>
            </a:r>
            <a:r>
              <a:rPr lang="en-US" altLang="ko-KR" sz="4800" kern="1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, …..</a:t>
            </a:r>
            <a:endParaRPr lang="ko-KR" altLang="ko-KR" sz="4800" kern="100" dirty="0">
              <a:effectLst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algn="ctr" latinLnBrk="1">
              <a:lnSpc>
                <a:spcPct val="150000"/>
              </a:lnSpc>
              <a:spcAft>
                <a:spcPts val="800"/>
              </a:spcAft>
            </a:pPr>
            <a:r>
              <a:rPr lang="en-US" altLang="ko-KR" sz="4400" i="1" kern="100" baseline="300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1</a:t>
            </a:r>
            <a:r>
              <a:rPr lang="en-US" altLang="ko-KR" sz="4400" i="1" kern="1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Department, Affiliation, Country, </a:t>
            </a:r>
            <a:r>
              <a:rPr lang="en-US" altLang="ko-KR" sz="4400" i="1" kern="100" baseline="300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2</a:t>
            </a:r>
            <a:r>
              <a:rPr lang="en-US" altLang="ko-KR" sz="4400" i="1" kern="1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Department, Affiliation, Country, </a:t>
            </a:r>
            <a:r>
              <a:rPr lang="en-US" altLang="ko-KR" sz="4400" i="1" kern="100" baseline="300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3</a:t>
            </a:r>
            <a:r>
              <a:rPr lang="en-US" altLang="ko-KR" sz="4400" i="1" kern="100" dirty="0"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Department, Affiliation, Country</a:t>
            </a:r>
            <a:endParaRPr lang="ko-KR" altLang="ko-KR" sz="4400" kern="100" dirty="0">
              <a:effectLst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5924D099-D757-CB6F-4D86-8E06FD095FA7}"/>
              </a:ext>
            </a:extLst>
          </p:cNvPr>
          <p:cNvSpPr/>
          <p:nvPr/>
        </p:nvSpPr>
        <p:spPr>
          <a:xfrm>
            <a:off x="784693" y="1809885"/>
            <a:ext cx="4289982" cy="2590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b="1" dirty="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Company or University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b="1" dirty="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Logo here</a:t>
            </a:r>
          </a:p>
        </p:txBody>
      </p:sp>
      <p:sp>
        <p:nvSpPr>
          <p:cNvPr id="9" name="제목 10">
            <a:extLst>
              <a:ext uri="{FF2B5EF4-FFF2-40B4-BE49-F238E27FC236}">
                <a16:creationId xmlns:a16="http://schemas.microsoft.com/office/drawing/2014/main" id="{1A9BD5B7-2BBB-6E61-55F9-3FFBE6889BFE}"/>
              </a:ext>
            </a:extLst>
          </p:cNvPr>
          <p:cNvSpPr txBox="1">
            <a:spLocks/>
          </p:cNvSpPr>
          <p:nvPr/>
        </p:nvSpPr>
        <p:spPr>
          <a:xfrm>
            <a:off x="1292638" y="37041913"/>
            <a:ext cx="12775053" cy="13624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324356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rgbClr val="002A7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ko-KR" sz="6600" b="1" dirty="0">
                <a:solidFill>
                  <a:srgbClr val="002060"/>
                </a:solidFill>
              </a:rPr>
              <a:t>Table &amp; Figure</a:t>
            </a:r>
            <a:endParaRPr lang="ko-KR" altLang="en-US" sz="6600" b="1" dirty="0">
              <a:solidFill>
                <a:srgbClr val="002060"/>
              </a:solidFill>
            </a:endParaRPr>
          </a:p>
        </p:txBody>
      </p:sp>
      <p:sp>
        <p:nvSpPr>
          <p:cNvPr id="10" name="제목 10">
            <a:extLst>
              <a:ext uri="{FF2B5EF4-FFF2-40B4-BE49-F238E27FC236}">
                <a16:creationId xmlns:a16="http://schemas.microsoft.com/office/drawing/2014/main" id="{B4D40434-860F-6C40-61B6-596868028EED}"/>
              </a:ext>
            </a:extLst>
          </p:cNvPr>
          <p:cNvSpPr txBox="1">
            <a:spLocks/>
          </p:cNvSpPr>
          <p:nvPr/>
        </p:nvSpPr>
        <p:spPr>
          <a:xfrm>
            <a:off x="17647082" y="37041913"/>
            <a:ext cx="12775053" cy="13624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324356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rgbClr val="002A7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ko-KR" sz="6600" b="1" dirty="0">
                <a:solidFill>
                  <a:srgbClr val="002060"/>
                </a:solidFill>
              </a:rPr>
              <a:t>References</a:t>
            </a:r>
            <a:endParaRPr lang="ko-KR" altLang="en-US" sz="6600" b="1" dirty="0">
              <a:solidFill>
                <a:srgbClr val="002060"/>
              </a:solidFill>
            </a:endParaRPr>
          </a:p>
        </p:txBody>
      </p:sp>
      <p:sp>
        <p:nvSpPr>
          <p:cNvPr id="11" name="텍스트 개체 틀 3">
            <a:extLst>
              <a:ext uri="{FF2B5EF4-FFF2-40B4-BE49-F238E27FC236}">
                <a16:creationId xmlns:a16="http://schemas.microsoft.com/office/drawing/2014/main" id="{B40BFFAE-D7E5-EC62-7021-B309305F4634}"/>
              </a:ext>
            </a:extLst>
          </p:cNvPr>
          <p:cNvSpPr txBox="1">
            <a:spLocks/>
          </p:cNvSpPr>
          <p:nvPr/>
        </p:nvSpPr>
        <p:spPr>
          <a:xfrm>
            <a:off x="1292638" y="11544549"/>
            <a:ext cx="13496081" cy="17974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3243560" rtl="0" eaLnBrk="1" latinLnBrk="1" hangingPunct="1">
              <a:lnSpc>
                <a:spcPct val="90000"/>
              </a:lnSpc>
              <a:spcBef>
                <a:spcPts val="3547"/>
              </a:spcBef>
              <a:buFont typeface="Arial" panose="020B0604020202020204" pitchFamily="34" charset="0"/>
              <a:buNone/>
              <a:defRPr sz="28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432670" indent="-810890" algn="l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Char char="•"/>
              <a:defRPr sz="8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54450" indent="-810890" algn="l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Char char="•"/>
              <a:defRPr sz="70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76229" indent="-810890" algn="l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Char char="•"/>
              <a:defRPr sz="63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98009" indent="-810890" algn="l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Char char="•"/>
              <a:defRPr sz="63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19789" indent="-810890" algn="l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Char char="•"/>
              <a:defRPr sz="63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41569" indent="-810890" algn="l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Char char="•"/>
              <a:defRPr sz="63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3349" indent="-810890" algn="l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Char char="•"/>
              <a:defRPr sz="63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85129" indent="-810890" algn="l" defTabSz="3243560" rtl="0" eaLnBrk="1" latinLnBrk="1" hangingPunct="1">
              <a:lnSpc>
                <a:spcPct val="90000"/>
              </a:lnSpc>
              <a:spcBef>
                <a:spcPts val="1774"/>
              </a:spcBef>
              <a:buFont typeface="Arial" panose="020B0604020202020204" pitchFamily="34" charset="0"/>
              <a:buChar char="•"/>
              <a:defRPr sz="63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000" b="1" dirty="0">
                <a:cs typeface="Times New Roman" panose="02020603050405020304" pitchFamily="18" charset="0"/>
              </a:rPr>
              <a:t>Font size : </a:t>
            </a:r>
            <a:r>
              <a:rPr lang="en-US" altLang="ko-KR" sz="5000" dirty="0"/>
              <a:t>Minimum</a:t>
            </a:r>
            <a:r>
              <a:rPr lang="en-US" altLang="ko-KR" sz="5000" dirty="0">
                <a:cs typeface="Times New Roman" panose="02020603050405020304" pitchFamily="18" charset="0"/>
              </a:rPr>
              <a:t> 24 point</a:t>
            </a:r>
          </a:p>
        </p:txBody>
      </p:sp>
    </p:spTree>
    <p:extLst>
      <p:ext uri="{BB962C8B-B14F-4D97-AF65-F5344CB8AC3E}">
        <p14:creationId xmlns:p14="http://schemas.microsoft.com/office/powerpoint/2010/main" val="1611029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63</Words>
  <Application>Microsoft Office PowerPoint</Application>
  <PresentationFormat>사용자 지정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은정 이</dc:creator>
  <cp:lastModifiedBy>은정 이</cp:lastModifiedBy>
  <cp:revision>9</cp:revision>
  <dcterms:created xsi:type="dcterms:W3CDTF">2025-02-18T07:52:54Z</dcterms:created>
  <dcterms:modified xsi:type="dcterms:W3CDTF">2025-02-20T06:34:54Z</dcterms:modified>
</cp:coreProperties>
</file>